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93" r:id="rId2"/>
    <p:sldId id="276" r:id="rId3"/>
    <p:sldId id="277" r:id="rId4"/>
    <p:sldId id="278" r:id="rId5"/>
    <p:sldId id="280" r:id="rId6"/>
    <p:sldId id="281" r:id="rId7"/>
    <p:sldId id="283" r:id="rId8"/>
    <p:sldId id="282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84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A4ABB7-7ACA-4BBD-BBC8-EB582C57D67E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287DE5-A6A3-49F3-B670-8AC9DF8F8ED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2FF5-6DAC-44B8-92D9-7824C1E09B4A}" type="datetimeFigureOut">
              <a:rPr lang="ar-IQ" smtClean="0"/>
              <a:pPr/>
              <a:t>21/03/1439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6EB8-BC8E-4965-ABB2-897A9576FBF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00166" y="857232"/>
            <a:ext cx="64294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IQ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500438"/>
            <a:ext cx="9144000" cy="3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CBSMac Conkey’s medium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15658"/>
            <a:ext cx="9421697" cy="7073658"/>
          </a:xfrm>
          <a:prstGeom prst="rect">
            <a:avLst/>
          </a:prstGeom>
          <a:noFill/>
        </p:spPr>
      </p:pic>
      <p:pic>
        <p:nvPicPr>
          <p:cNvPr id="4" name="Picture 2" descr="Potassium Tellurite media LJ medi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10036"/>
            <a:ext cx="8929718" cy="284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rease mediumUrease medium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297" y="-107245"/>
            <a:ext cx="9277297" cy="6965245"/>
          </a:xfrm>
          <a:prstGeom prst="rect">
            <a:avLst/>
          </a:prstGeom>
          <a:noFill/>
        </p:spPr>
      </p:pic>
      <p:pic>
        <p:nvPicPr>
          <p:cNvPr id="3" name="Picture 2" descr=" Lactose fermenters –Lactose fermenters – PinkPink coloniescolonies Non lactose fermenters – colourless coloniesNon lact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9" y="3429000"/>
            <a:ext cx="3032111" cy="3205154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428596" y="4286256"/>
            <a:ext cx="2357454" cy="64294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ransport mediaTransport media Media used for transporting theMedia used for transporting thesamples.samples. Delicate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723"/>
            <a:ext cx="9231128" cy="6930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aerobic mediaAnaerobic media These media are used to grow anaerobic organisms.These media are used to grow anaerobic 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ULTURE  MEDIA USED IN MICROB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ULTURE  MEDIA USED IN MICROB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ULTURE  MEDIA USED IN MICROB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What is culture medium&#10;• The food material or substances required for&#10;growing microorganisms in vitro (outside the&#10;body)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869"/>
            <a:ext cx="9274133" cy="696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ses of culture medium&#10;It is important to grow microorganisms outside the body&#10;for the following purposes:&#10;1. to identif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011" y="1"/>
            <a:ext cx="93324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mposition of culture media&#10;• Water&#10;• Energy source&#10;• Carbon source&#10;• Nitrogen source&#10;• Mineral salts&#10;• Special growth f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6952"/>
            <a:ext cx="9183669" cy="689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YPES OF CULTURE MEDIATYPES OF CULTURE MEDIAI.I. Based on their consistencyBased on their consistencya) solid mediuma) so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279"/>
            <a:ext cx="9182774" cy="6894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pecial mediaSpecial media Enriched mediaEnriched media Enrichment mediaEnrichment media Selective mediaSelective medi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lid mediaSolid media – contains 2% agar– contains 2% agar Colony morphology, pigmentation, hemolysis can beColony morp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7"/>
          </a:xfrm>
          <a:prstGeom prst="rect">
            <a:avLst/>
          </a:prstGeom>
          <a:noFill/>
        </p:spPr>
      </p:pic>
      <p:pic>
        <p:nvPicPr>
          <p:cNvPr id="8" name="Picture 2" descr="Solid medium&#10;&#10;Liquid&#10;medium&#10;&#10;Semi-solid medium&#10;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4572008"/>
            <a:ext cx="3286148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lid mediaSolid media – contains 2% agar– contains 2% agar Colony morphology, pigmentation, hemolysis can beColony morp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7"/>
          </a:xfrm>
          <a:prstGeom prst="rect">
            <a:avLst/>
          </a:prstGeom>
          <a:noFill/>
        </p:spPr>
      </p:pic>
      <p:pic>
        <p:nvPicPr>
          <p:cNvPr id="8" name="Picture 2" descr="Solid medium&#10;&#10;Liquid&#10;medium&#10;&#10;Semi-solid medium&#10;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4572008"/>
            <a:ext cx="3286148" cy="2500306"/>
          </a:xfrm>
          <a:prstGeom prst="rect">
            <a:avLst/>
          </a:prstGeom>
          <a:noFill/>
        </p:spPr>
      </p:pic>
      <p:pic>
        <p:nvPicPr>
          <p:cNvPr id="4" name="Picture 2" descr="Enriched media&#10;• Substances like blood, serum, egg are added to the basal&#10;medium.&#10;• Used to grow bacteria that are exactin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lective mediaSelective media The inhibitory substance is added to a solidThe inhibitory substance is added to a solid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923"/>
            <a:ext cx="9144000" cy="6865167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85720" y="4500570"/>
            <a:ext cx="5857916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عرض على الشاشة (3:4)‏</PresentationFormat>
  <Paragraphs>0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31</cp:revision>
  <dcterms:created xsi:type="dcterms:W3CDTF">2017-10-29T12:32:15Z</dcterms:created>
  <dcterms:modified xsi:type="dcterms:W3CDTF">2017-12-09T11:07:29Z</dcterms:modified>
</cp:coreProperties>
</file>